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1F51-EC20-4B96-A942-F1624A79F70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00CC-4BF9-4A05-AA4E-242A4E03C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5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1F51-EC20-4B96-A942-F1624A79F70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00CC-4BF9-4A05-AA4E-242A4E03C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42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1F51-EC20-4B96-A942-F1624A79F70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00CC-4BF9-4A05-AA4E-242A4E03C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7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1F51-EC20-4B96-A942-F1624A79F70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00CC-4BF9-4A05-AA4E-242A4E03C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6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1F51-EC20-4B96-A942-F1624A79F70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00CC-4BF9-4A05-AA4E-242A4E03C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9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1F51-EC20-4B96-A942-F1624A79F70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00CC-4BF9-4A05-AA4E-242A4E03C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5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1F51-EC20-4B96-A942-F1624A79F70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00CC-4BF9-4A05-AA4E-242A4E03C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0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1F51-EC20-4B96-A942-F1624A79F70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00CC-4BF9-4A05-AA4E-242A4E03C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3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1F51-EC20-4B96-A942-F1624A79F70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00CC-4BF9-4A05-AA4E-242A4E03C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5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1F51-EC20-4B96-A942-F1624A79F70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00CC-4BF9-4A05-AA4E-242A4E03C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1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1F51-EC20-4B96-A942-F1624A79F70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00CC-4BF9-4A05-AA4E-242A4E03C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0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91F51-EC20-4B96-A942-F1624A79F70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700CC-4BF9-4A05-AA4E-242A4E03C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21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0078" y="350729"/>
            <a:ext cx="9883034" cy="4246323"/>
          </a:xfrm>
        </p:spPr>
        <p:txBody>
          <a:bodyPr>
            <a:noAutofit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b="1" dirty="0" smtClean="0"/>
              <a:t>History of Persian Language &amp; Development of Persian Poetry</a:t>
            </a:r>
            <a:br>
              <a:rPr lang="en-US" sz="4400" b="1" dirty="0" smtClean="0"/>
            </a:br>
            <a:r>
              <a:rPr lang="en-US" sz="4400" b="1" dirty="0" smtClean="0"/>
              <a:t>Semester: 2</a:t>
            </a:r>
            <a:r>
              <a:rPr lang="en-US" sz="4400" b="1" baseline="30000" dirty="0" smtClean="0"/>
              <a:t>nd</a:t>
            </a:r>
            <a:r>
              <a:rPr lang="en-US" sz="4400" b="1" dirty="0" smtClean="0"/>
              <a:t> M.s</a:t>
            </a:r>
            <a:br>
              <a:rPr lang="en-US" sz="4400" b="1" dirty="0" smtClean="0"/>
            </a:br>
            <a:r>
              <a:rPr lang="en-US" sz="4400" b="1" dirty="0" smtClean="0"/>
              <a:t>Course Code: Per-509</a:t>
            </a:r>
            <a:br>
              <a:rPr lang="en-US" sz="4400" b="1" dirty="0" smtClean="0"/>
            </a:br>
            <a:r>
              <a:rPr lang="en-US" sz="4400" b="1" dirty="0" smtClean="0"/>
              <a:t>Credit Hours: 3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47781"/>
            <a:ext cx="9144000" cy="83924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Dr. Sara Bukhari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9451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79944" y="528429"/>
            <a:ext cx="28584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شعرای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معروف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ایران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73707" y="2413338"/>
            <a:ext cx="9648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رودکی :</a:t>
            </a:r>
          </a:p>
          <a:p>
            <a:pPr algn="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ابوعبدالله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جعفر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محمد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حکیم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عبدالرحمن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آدم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متخلص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رودَکی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مشهور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استاد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شاعران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زادهٔ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۴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۲۳۷،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رودَک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درگذشتهٔ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۳۱۹،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پَنجَکِنت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نخستین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شاعر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مشهور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پارسی‌سرای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حوزه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تمدن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ایرانی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دورهٔ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سامانی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سدهٔ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چهارم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هجری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قمری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استاد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شاعران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قرن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ایران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اشعار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رودکی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ناپایداری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بی‌وفایی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جهان،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اندیشه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غنیمت‌شمردن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فرصت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شادی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شادنوشی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روبه‌رو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می‌شویم.او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روستایی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به‌نام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بَنُج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رودک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پنجکنت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تاجیکستان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امروزی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ناحیه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رودک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نزدیکی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نخشب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سمرقند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دنیا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آمد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7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1821" y="1296537"/>
            <a:ext cx="94851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رودکی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نخستین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شاعر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بزرگ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پارسی‌گوی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شعر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پارسی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می‌دانند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خاطر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پیش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کسی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دیوان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شعر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نداشته‌است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نوشته‌های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ایرانی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عربی‌نویس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هم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عصر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رودکی-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ابوحاتم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رازی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مسجل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می‌گردد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.[۳]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ریچارد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فرای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عقیده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دارد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رودکی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تغییر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خط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خط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پهلوی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خط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فارسی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نقش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داشته‌است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تمام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آثار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رودکی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گفته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می‌شود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بیش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یک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میلیون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سیصد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هزار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بیت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نیز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مثنوی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بوده‌است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فقط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ابیاتی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پراکنده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همراه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چند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قصیده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غزل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رباعی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باقی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مانده‌است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تعداد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بیت‌های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باقی‌مانده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رودکی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۱۰۴۷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بیت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گزارش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32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7164" y="498103"/>
            <a:ext cx="839337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ویژگی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ھای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اشعار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رودکی:سبک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شعری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رودکی،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سبک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غالب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روزگار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یعنی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سبک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خراسانی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ویژگی‌های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سبک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خراسانی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شعر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رودکی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نمود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کامل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جامعی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دارد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همین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دلیل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می‌توان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نماینده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تام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تمام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سبک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شعر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فارسی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دانست.اگر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چه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سروده‌های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دایره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ادبیات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غنایی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بعضاً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تعلیمی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می‌گیرد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اما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اندکی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تأمل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شعر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نشان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می‌دهد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داستان‌ها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موضوعات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حماسی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خوبی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آگاهی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داشته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استادی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مهارت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تمام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توانسته‌است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مسئله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شعر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خود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بازتاب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دهد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جدا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شعر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رودکی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نشان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دهنده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فضا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حال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هوای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حماسی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جامعه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روزگار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سایه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افکنده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بود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رودکی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اغلب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توصیفات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غنایی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عنصر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حماسه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بهره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برده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بدین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وسیله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شعر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خود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صلابت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فخامت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ویژه‌ای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بخشیده‌است.یکی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مهارت‌های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کاربرد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صور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خیال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جمله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تشبیه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استعاره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اشعار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تصاویری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رودکی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اشعارش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برده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عکس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شعرای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دیگر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سبک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خراسانی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متحرک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جاندار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تصویرهای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گوناگون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تشبیه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مهم‌ترین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نوع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تصاویری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رودکی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بدان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علاقه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نشان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داد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بررسی‌هایی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سرودهایش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عمل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آمده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اکثر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تشبیهات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نوع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حسی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حسی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عقلی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حسی‌اند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انواع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مختلف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جمله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تشبیه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مضمر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تفضیل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و…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بکار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رفته‌است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41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7731" y="1160060"/>
            <a:ext cx="840702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مفاخره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یا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خودستایی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مضامین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رایج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شعر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فارسی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رودکی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سمرقندی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نیز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موضوع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بهره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برده‌است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گاه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شعر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خود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می‌بالد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گاه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امور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دیگری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مقاله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تحت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عنوان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مفاخرات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غیر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شعری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بررسی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شده‌است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ستایش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شعر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خود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خصایصی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چون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اعتدال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کلام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محتوای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اشعار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تأثیر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قبول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شهرت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فراگیر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شدنش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تأکید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می‌کند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دسته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مفاخرات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بیشتر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درصدد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جلب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توجه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ممدوح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رقابت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منافست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دیگر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شاعران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مفاخرات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غیرشعری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صفات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ویژگی‌ها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شرایطی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ویژه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ایام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جوانی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بهره‌مند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بوده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اشاره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می‌کند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آن‌ها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می‌بالد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84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8095" y="1236623"/>
            <a:ext cx="4741232" cy="1097144"/>
          </a:xfrm>
        </p:spPr>
        <p:txBody>
          <a:bodyPr>
            <a:noAutofit/>
          </a:bodyPr>
          <a:lstStyle/>
          <a:p>
            <a:pPr algn="r" rtl="1"/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آثار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رودکی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b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8666" y="2101755"/>
            <a:ext cx="10058400" cy="4288435"/>
          </a:xfrm>
        </p:spPr>
        <p:txBody>
          <a:bodyPr/>
          <a:lstStyle/>
          <a:p>
            <a:pPr algn="r" rtl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رودکی با وجود تقدم نسبت به شاعران بزرگ ایران زمین از پرکارترین‌ها نیز به‌شمار می‌رود. ابیات او در گزارش‌های رشیدی سمرقندی، جامی در بهارستان، نجاتی و شیخ منینی و مؤلفان «حبیب السیر» و «زینت المجالس» و مفتاح التواریخ در همه و همه تعداد ابیات رودکی بیش از یک میلیون محاسبه کرده‌اند که آمار ارائه شده اندکی در شمار با هم متفاوت است.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92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963532" y="1978926"/>
            <a:ext cx="10058400" cy="309804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ur-PK" dirty="0" smtClean="0"/>
              <a:t>*کلیله و دمنه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</a:t>
            </a:r>
            <a:r>
              <a:rPr lang="ur-PK" dirty="0" smtClean="0"/>
              <a:t>سندبادنامه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</a:t>
            </a:r>
            <a:r>
              <a:rPr lang="ur-PK" dirty="0" smtClean="0"/>
              <a:t>اشعار غنایی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</a:t>
            </a:r>
            <a:r>
              <a:rPr lang="ur-PK" dirty="0" smtClean="0"/>
              <a:t>مدایح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06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58937" y="439973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رودکی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ادبیات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فارسی:رودکی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را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پدر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ادبیات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فارسی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دانسته‌اند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پیش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وی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شعر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فارسی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سروده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می‌شد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اما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کیفیت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اشعار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رودکی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آغازگر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راه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پیشرفت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ادبیات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فارسی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بود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ریچارد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فرای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عقیده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دارد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که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رودکی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تغییر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خط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خط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پهلوی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خط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فارسی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نقش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داشته‌است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تذکره‌ها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کتب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پارسی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اشعار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وی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بارها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ذکر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شده‌است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که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همین‌ها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اساس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جمع‌آوری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دیوان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وی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بودند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اشعار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او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بارها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بتوسط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شاعران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ایرانی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مورد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استقبال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قرار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گرفت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بارها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تضمین‌ها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آن‌ها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استفاده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شد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وی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میان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شاعران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فارسی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بسیار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مورد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ارج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احترام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بوده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کمتر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کسی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زبان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نکوهش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وی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گشوده‌است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او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شعر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فارسی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را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پیروی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شعر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عربی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جدا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کرد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اوزان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قالب‌های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جدید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فارسی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به‌وجود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آورد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ترجمهٔ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منظومه‌های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مختلف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سرایش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اشعار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حکیمانه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تعلیمی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نیز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تغزلات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مدیحه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راه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را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برای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پیشرفت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شعر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فارسی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خوبی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گشود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47" r="3290" b="22150"/>
          <a:stretch/>
        </p:blipFill>
        <p:spPr>
          <a:xfrm>
            <a:off x="541887" y="859809"/>
            <a:ext cx="4845210" cy="33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278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8812" y="640645"/>
            <a:ext cx="6096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آرامگاہ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رودکی:بدنبال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کشفیات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صدرالدین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عینی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آرامگاه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او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نیمهٔ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قرن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بیستم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روی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شواهد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مندرج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تذکره‌ها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تواریخ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نوشته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شده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سمرقند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پس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مدتی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گمگشتگی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شناسایی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شد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؛ و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استخوان‌های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وی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که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نشانهٔ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کوری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هم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آن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بود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یافته‌های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عینی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را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تثبیت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کرد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پی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آن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بقعه‌ای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شبیه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آرامگاه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عطار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بالای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گور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وی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ساخته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شد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که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هم‌اکنون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روستای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بنجرودک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یا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پنجکنت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۱۷۰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کیلومتری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شمال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شهر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دوشنبه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خاک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جمهوری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تاجیکستان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قرار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دارد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بقعهٔ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آرامگاه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رودکی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دارای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پلانی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هشت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ضلعی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گنبدی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دایره‌ای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شکل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بالای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آن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است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اخیراً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دعوت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وزارت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فرهنگ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تاجیکستان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چند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تن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استادان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کاشی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کار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نیشابور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نمایندگی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سوی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سازمان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میراث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فرهنگی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گردشگری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صنایع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دستی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استان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خراسان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رضوی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برای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مرمت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آرامگاه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رودکی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سمرقندی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تاجیکستان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اعزام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گشتند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کار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گروه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ایرانی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این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مرمت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تنها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بازسازی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گنبد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بقعهٔ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رودکی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مساحت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یکصد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متر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مربع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سبک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افلاک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نما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بهره‌گیری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کاشی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فیروزه‌ای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بوده‌است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5" t="7296" r="2605" b="58662"/>
          <a:stretch/>
        </p:blipFill>
        <p:spPr>
          <a:xfrm>
            <a:off x="1310184" y="1883392"/>
            <a:ext cx="3425590" cy="294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196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944</Words>
  <Application>Microsoft Office PowerPoint</Application>
  <PresentationFormat>Custom</PresentationFormat>
  <Paragraphs>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 History of Persian Language &amp; Development of Persian Poetry Semester: 2nd M.s Course Code: Per-509 Credit Hours: 3</vt:lpstr>
      <vt:lpstr>PowerPoint Presentation</vt:lpstr>
      <vt:lpstr>PowerPoint Presentation</vt:lpstr>
      <vt:lpstr>PowerPoint Presentation</vt:lpstr>
      <vt:lpstr>PowerPoint Presentation</vt:lpstr>
      <vt:lpstr>آثار رودکی : 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imbalance@live.com</cp:lastModifiedBy>
  <cp:revision>12</cp:revision>
  <dcterms:created xsi:type="dcterms:W3CDTF">2020-05-18T10:40:45Z</dcterms:created>
  <dcterms:modified xsi:type="dcterms:W3CDTF">2020-05-18T15:32:53Z</dcterms:modified>
</cp:coreProperties>
</file>